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6"/>
  </p:notesMasterIdLst>
  <p:handoutMasterIdLst>
    <p:handoutMasterId r:id="rId7"/>
  </p:handoutMasterIdLst>
  <p:sldIdLst>
    <p:sldId id="985" r:id="rId5"/>
  </p:sldIdLst>
  <p:sldSz cx="7200900" cy="10333038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60195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20387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80581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4077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58">
          <p15:clr>
            <a:srgbClr val="A4A3A4"/>
          </p15:clr>
        </p15:guide>
        <p15:guide id="2" pos="2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D629"/>
    <a:srgbClr val="FFDC47"/>
    <a:srgbClr val="FFDD4F"/>
    <a:srgbClr val="FF5050"/>
    <a:srgbClr val="FFFF00"/>
    <a:srgbClr val="525252"/>
    <a:srgbClr val="D7EEF9"/>
    <a:srgbClr val="E5F4FB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7302" autoAdjust="0"/>
  </p:normalViewPr>
  <p:slideViewPr>
    <p:cSldViewPr>
      <p:cViewPr>
        <p:scale>
          <a:sx n="100" d="100"/>
          <a:sy n="100" d="100"/>
        </p:scale>
        <p:origin x="-1434" y="3366"/>
      </p:cViewPr>
      <p:guideLst>
        <p:guide orient="horz" pos="3258"/>
        <p:guide pos="2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B069A766-A11E-41DC-A7D2-E83FAB85D94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930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75" y="509588"/>
            <a:ext cx="1778000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4497"/>
            <a:ext cx="7291388" cy="306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23B5CCBE-E1D7-4BFF-8FC7-4A14C60B571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0817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6019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2038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8058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4077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75" y="509588"/>
            <a:ext cx="1778000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B5CCBE-E1D7-4BFF-8FC7-4A14C60B5710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44099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9" y="3210006"/>
            <a:ext cx="6120765" cy="221490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41" y="5855394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3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0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47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0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94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2D34C-53FD-4586-B2F0-E76FB08BEF6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EEFBD-EC6F-46E6-AC42-1733B8BB273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13819"/>
            <a:ext cx="1620203" cy="8816569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7" y="413819"/>
            <a:ext cx="4740593" cy="88165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CD506-9536-4B39-97EF-2D47BD1A386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BE823-2990-4351-9708-2E817161E33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4" y="6640005"/>
            <a:ext cx="6120765" cy="2052257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4" y="4379626"/>
            <a:ext cx="6120765" cy="2260352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687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37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06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474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343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212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081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949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01142-2ED9-477D-BCA3-CFFA7090097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8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2D70D-1300-4841-91F6-F12544984DA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56" y="2312980"/>
            <a:ext cx="3181648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56" y="3276917"/>
            <a:ext cx="3181648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61" y="2312980"/>
            <a:ext cx="3182899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61" y="3276917"/>
            <a:ext cx="3182899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E641-9058-4C4E-A723-F9D5FF68B5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5488B-9F7E-47D7-BCFB-3DADEFF444A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B047-C911-450D-9E15-BFC6FB6EECF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61" y="411438"/>
            <a:ext cx="2369047" cy="175087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63" y="411427"/>
            <a:ext cx="4025503" cy="881896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61" y="2162319"/>
            <a:ext cx="2369047" cy="706808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F467D-822F-4DB9-93A2-F60B019102C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30" y="7233158"/>
            <a:ext cx="4320540" cy="85391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30" y="923302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486875" indent="0">
              <a:buNone/>
              <a:defRPr sz="3000"/>
            </a:lvl2pPr>
            <a:lvl3pPr marL="973746" indent="0">
              <a:buNone/>
              <a:defRPr sz="2500"/>
            </a:lvl3pPr>
            <a:lvl4pPr marL="1460621" indent="0">
              <a:buNone/>
              <a:defRPr sz="2100"/>
            </a:lvl4pPr>
            <a:lvl5pPr marL="1947494" indent="0">
              <a:buNone/>
              <a:defRPr sz="2100"/>
            </a:lvl5pPr>
            <a:lvl6pPr marL="2434367" indent="0">
              <a:buNone/>
              <a:defRPr sz="2100"/>
            </a:lvl6pPr>
            <a:lvl7pPr marL="2921239" indent="0">
              <a:buNone/>
              <a:defRPr sz="2100"/>
            </a:lvl7pPr>
            <a:lvl8pPr marL="3408114" indent="0">
              <a:buNone/>
              <a:defRPr sz="2100"/>
            </a:lvl8pPr>
            <a:lvl9pPr marL="389498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30" y="8087039"/>
            <a:ext cx="4320540" cy="121269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AA528-C48E-4E1B-8029-EA6B1907BB3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6" y="413800"/>
            <a:ext cx="6480810" cy="1722173"/>
          </a:xfrm>
          <a:prstGeom prst="rect">
            <a:avLst/>
          </a:prstGeom>
        </p:spPr>
        <p:txBody>
          <a:bodyPr vert="horz" lIns="97377" tIns="48686" rIns="97377" bIns="4868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411081"/>
            <a:ext cx="6480810" cy="6819327"/>
          </a:xfrm>
          <a:prstGeom prst="rect">
            <a:avLst/>
          </a:prstGeom>
        </p:spPr>
        <p:txBody>
          <a:bodyPr vert="horz" lIns="97377" tIns="48686" rIns="97377" bIns="4868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54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16" y="9577264"/>
            <a:ext cx="2280285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58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E4FA21-1B25-4ACF-A279-EE1EC8294F6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973746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153" indent="-365153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91169" indent="-304297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18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057" indent="-243436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0929" indent="-243436" algn="l" defTabSz="973746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7804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4677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1550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3842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6875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3746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0621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749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436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1239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811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9498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10.e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12" Type="http://schemas.openxmlformats.org/officeDocument/2006/relationships/image" Target="../media/image3.emf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7.png"/><Relationship Id="rId15" Type="http://schemas.openxmlformats.org/officeDocument/2006/relationships/oleObject" Target="../embeddings/oleObject5.bin"/><Relationship Id="rId10" Type="http://schemas.openxmlformats.org/officeDocument/2006/relationships/image" Target="../media/image2.emf"/><Relationship Id="rId19" Type="http://schemas.openxmlformats.org/officeDocument/2006/relationships/image" Target="../media/image11.PNG"/><Relationship Id="rId4" Type="http://schemas.openxmlformats.org/officeDocument/2006/relationships/image" Target="../media/image6.emf"/><Relationship Id="rId9" Type="http://schemas.openxmlformats.org/officeDocument/2006/relationships/oleObject" Target="../embeddings/oleObject2.bin"/><Relationship Id="rId1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-173121"/>
            <a:ext cx="7200900" cy="10297144"/>
          </a:xfrm>
          <a:prstGeom prst="rect">
            <a:avLst/>
          </a:prstGeom>
          <a:solidFill>
            <a:srgbClr val="E5F4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フローチャート: 書類 30"/>
          <p:cNvSpPr/>
          <p:nvPr/>
        </p:nvSpPr>
        <p:spPr>
          <a:xfrm rot="10800000">
            <a:off x="0" y="8549905"/>
            <a:ext cx="7200900" cy="1795078"/>
          </a:xfrm>
          <a:prstGeom prst="flowChartDocument">
            <a:avLst/>
          </a:prstGeom>
          <a:pattFill prst="pct5">
            <a:fgClr>
              <a:srgbClr val="2353A1"/>
            </a:fgClr>
            <a:bgClr>
              <a:srgbClr val="25C6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フローチャート: 書類 4"/>
          <p:cNvSpPr/>
          <p:nvPr/>
        </p:nvSpPr>
        <p:spPr>
          <a:xfrm>
            <a:off x="0" y="-173122"/>
            <a:ext cx="7200900" cy="3348000"/>
          </a:xfrm>
          <a:prstGeom prst="flowChartDocument">
            <a:avLst/>
          </a:prstGeom>
          <a:pattFill prst="pct5">
            <a:fgClr>
              <a:srgbClr val="2353A1"/>
            </a:fgClr>
            <a:bgClr>
              <a:srgbClr val="25C6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540110" y="7578903"/>
            <a:ext cx="6264696" cy="1044000"/>
          </a:xfrm>
          <a:prstGeom prst="roundRect">
            <a:avLst>
              <a:gd name="adj" fmla="val 4648"/>
            </a:avLst>
          </a:prstGeom>
          <a:solidFill>
            <a:srgbClr val="FFFFCC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89902" y="7876703"/>
            <a:ext cx="7059182" cy="281238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marL="263525" lvl="0" indent="-263525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955578" y="7753025"/>
            <a:ext cx="4247999" cy="443378"/>
            <a:chOff x="258974" y="8482403"/>
            <a:chExt cx="4085034" cy="319143"/>
          </a:xfrm>
        </p:grpSpPr>
        <p:sp>
          <p:nvSpPr>
            <p:cNvPr id="46" name="正方形/長方形 45"/>
            <p:cNvSpPr/>
            <p:nvPr/>
          </p:nvSpPr>
          <p:spPr>
            <a:xfrm>
              <a:off x="258974" y="8483655"/>
              <a:ext cx="3456000" cy="3178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3571721" y="8482403"/>
              <a:ext cx="772287" cy="318727"/>
            </a:xfrm>
            <a:prstGeom prst="rect">
              <a:avLst/>
            </a:prstGeom>
            <a:solidFill>
              <a:srgbClr val="E46C0A"/>
            </a:solidFill>
            <a:ln w="28575">
              <a:solidFill>
                <a:srgbClr val="E46C0A"/>
              </a:solidFill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ctr"/>
              <a:endParaRPr lang="en-US" altLang="ja-JP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8" name="上矢印 47"/>
          <p:cNvSpPr/>
          <p:nvPr/>
        </p:nvSpPr>
        <p:spPr>
          <a:xfrm rot="19122021">
            <a:off x="5006492" y="7961226"/>
            <a:ext cx="264463" cy="274477"/>
          </a:xfrm>
          <a:prstGeom prst="upArrow">
            <a:avLst>
              <a:gd name="adj1" fmla="val 31934"/>
              <a:gd name="adj2" fmla="val 7887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900150" y="8181401"/>
            <a:ext cx="3530913" cy="312016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lvl="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://www.wam.go.jp/sfkohyoout/</a:t>
            </a:r>
          </a:p>
        </p:txBody>
      </p:sp>
      <p:grpSp>
        <p:nvGrpSpPr>
          <p:cNvPr id="24" name="グループ化 23"/>
          <p:cNvGrpSpPr/>
          <p:nvPr/>
        </p:nvGrpSpPr>
        <p:grpSpPr>
          <a:xfrm>
            <a:off x="1697193" y="65770"/>
            <a:ext cx="1497992" cy="432000"/>
            <a:chOff x="3816710" y="9595011"/>
            <a:chExt cx="2124000" cy="614923"/>
          </a:xfrm>
        </p:grpSpPr>
        <p:sp>
          <p:nvSpPr>
            <p:cNvPr id="56" name="角丸四角形 55"/>
            <p:cNvSpPr/>
            <p:nvPr/>
          </p:nvSpPr>
          <p:spPr>
            <a:xfrm>
              <a:off x="3816710" y="9595011"/>
              <a:ext cx="2124000" cy="614923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9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2219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5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20176" y="9697127"/>
              <a:ext cx="1980000" cy="450536"/>
            </a:xfrm>
            <a:prstGeom prst="rect">
              <a:avLst/>
            </a:prstGeom>
          </p:spPr>
        </p:pic>
      </p:grpSp>
      <p:sp>
        <p:nvSpPr>
          <p:cNvPr id="25" name="角丸四角形 24"/>
          <p:cNvSpPr/>
          <p:nvPr/>
        </p:nvSpPr>
        <p:spPr>
          <a:xfrm>
            <a:off x="540110" y="9446569"/>
            <a:ext cx="6300700" cy="84938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鳥取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県福祉保健部ささえあい</a:t>
            </a:r>
            <a:r>
              <a:rPr kumimoji="1" lang="ja-JP" altLang="en-US" sz="14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福祉局障がい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福祉課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0857-26-7193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en-US" altLang="ja-JP" sz="14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MAIL:</a:t>
            </a:r>
            <a:r>
              <a:rPr lang="en-US" altLang="ja-JP" sz="14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shougaifukushi@pref.tottori.lg.jp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44066" y="65769"/>
            <a:ext cx="1512168" cy="442227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88" y="86713"/>
            <a:ext cx="1116124" cy="421283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658" y="7758807"/>
            <a:ext cx="741670" cy="741670"/>
          </a:xfrm>
          <a:prstGeom prst="rect">
            <a:avLst/>
          </a:prstGeom>
          <a:ln>
            <a:solidFill>
              <a:srgbClr val="E46C0A"/>
            </a:solidFill>
          </a:ln>
        </p:spPr>
      </p:pic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06896"/>
              </p:ext>
            </p:extLst>
          </p:nvPr>
        </p:nvGraphicFramePr>
        <p:xfrm>
          <a:off x="5610162" y="2873115"/>
          <a:ext cx="7099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文書" r:id="rId7" imgW="7098915" imgH="456754" progId="Word.Document.12">
                  <p:embed/>
                </p:oleObj>
              </mc:Choice>
              <mc:Fallback>
                <p:oleObj name="文書" r:id="rId7" imgW="7098915" imgH="4567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10162" y="2873115"/>
                        <a:ext cx="70993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オブジェクト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374893"/>
              </p:ext>
            </p:extLst>
          </p:nvPr>
        </p:nvGraphicFramePr>
        <p:xfrm>
          <a:off x="136221" y="6756869"/>
          <a:ext cx="9838199" cy="857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" name="文書" r:id="rId9" imgW="9617513" imgH="913508" progId="Word.Document.12">
                  <p:embed/>
                </p:oleObj>
              </mc:Choice>
              <mc:Fallback>
                <p:oleObj name="文書" r:id="rId9" imgW="9617513" imgH="9135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6221" y="6756869"/>
                        <a:ext cx="9838199" cy="857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テキスト ボックス 68"/>
          <p:cNvSpPr txBox="1"/>
          <p:nvPr/>
        </p:nvSpPr>
        <p:spPr>
          <a:xfrm>
            <a:off x="35266" y="721184"/>
            <a:ext cx="7345604" cy="1705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200" b="1" dirty="0" smtClean="0">
                <a:solidFill>
                  <a:srgbClr val="FFD62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「障害福祉サービス等事業所」</a:t>
            </a:r>
            <a:endParaRPr kumimoji="1" lang="en-US" altLang="ja-JP" sz="4200" b="1" dirty="0" smtClean="0">
              <a:solidFill>
                <a:srgbClr val="FFD62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kumimoji="1" lang="en-US" altLang="ja-JP" sz="4200" b="1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4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を探せます！</a:t>
            </a:r>
            <a:endParaRPr kumimoji="1" lang="ja-JP" altLang="en-US" sz="4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60090" y="548715"/>
            <a:ext cx="147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300" dirty="0" smtClean="0">
                <a:solidFill>
                  <a:srgbClr val="FFCC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しょうがい</a:t>
            </a:r>
            <a:endParaRPr kumimoji="1" lang="ja-JP" altLang="en-US" sz="1800" spc="300" dirty="0">
              <a:solidFill>
                <a:srgbClr val="FFCC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584226" y="529702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900" dirty="0" smtClean="0">
                <a:solidFill>
                  <a:srgbClr val="FFCC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ふくし</a:t>
            </a:r>
            <a:endParaRPr kumimoji="1" lang="ja-JP" altLang="en-US" sz="1800" spc="900" dirty="0">
              <a:solidFill>
                <a:srgbClr val="FFCC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212518" y="522003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900" dirty="0" smtClean="0">
                <a:solidFill>
                  <a:srgbClr val="FFCC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とう</a:t>
            </a:r>
            <a:endParaRPr kumimoji="1" lang="ja-JP" altLang="en-US" sz="1800" spc="900" dirty="0">
              <a:solidFill>
                <a:srgbClr val="FFCC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788582" y="522003"/>
            <a:ext cx="18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900" dirty="0" err="1" smtClean="0">
                <a:solidFill>
                  <a:srgbClr val="FFCC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じぎょうしょ</a:t>
            </a:r>
            <a:endParaRPr kumimoji="1" lang="ja-JP" altLang="en-US" sz="1800" spc="900" dirty="0">
              <a:solidFill>
                <a:srgbClr val="FFCC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6" name="オブジェクト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921170"/>
              </p:ext>
            </p:extLst>
          </p:nvPr>
        </p:nvGraphicFramePr>
        <p:xfrm>
          <a:off x="4569876" y="7722919"/>
          <a:ext cx="10222485" cy="486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name="文書" r:id="rId11" imgW="9617513" imgH="456754" progId="Word.Document.12">
                  <p:embed/>
                </p:oleObj>
              </mc:Choice>
              <mc:Fallback>
                <p:oleObj name="文書" r:id="rId11" imgW="9617513" imgH="4567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69876" y="7722919"/>
                        <a:ext cx="10222485" cy="486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オブジェクト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063748"/>
              </p:ext>
            </p:extLst>
          </p:nvPr>
        </p:nvGraphicFramePr>
        <p:xfrm>
          <a:off x="1458212" y="7758807"/>
          <a:ext cx="11112906" cy="529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文書" r:id="rId13" imgW="9617513" imgH="456754" progId="Word.Document.12">
                  <p:embed/>
                </p:oleObj>
              </mc:Choice>
              <mc:Fallback>
                <p:oleObj name="文書" r:id="rId13" imgW="9617513" imgH="4567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58212" y="7758807"/>
                        <a:ext cx="11112906" cy="529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テキスト ボックス 77"/>
          <p:cNvSpPr txBox="1"/>
          <p:nvPr/>
        </p:nvSpPr>
        <p:spPr>
          <a:xfrm>
            <a:off x="1381809" y="7759387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しょうがい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836254" y="7752356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spc="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ふくし</a:t>
            </a:r>
            <a:endParaRPr kumimoji="1" lang="ja-JP" altLang="en-US" sz="800" spc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844366" y="7752402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とう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060390" y="7752356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じょうほう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3464115" y="7753527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spc="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けんさく</a:t>
            </a:r>
            <a:endParaRPr kumimoji="1" lang="ja-JP" altLang="en-US" sz="800" spc="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-738" y="8757394"/>
            <a:ext cx="7201638" cy="948124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障害福祉サービス等情報検索</a:t>
            </a:r>
            <a:endParaRPr kumimoji="1" lang="ja-JP" altLang="en-US" sz="3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260190" y="8839914"/>
            <a:ext cx="147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3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しょうがい</a:t>
            </a:r>
            <a:endParaRPr kumimoji="1" lang="ja-JP" altLang="en-US" spc="3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088282" y="8838927"/>
            <a:ext cx="1044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ふくし</a:t>
            </a:r>
            <a:endParaRPr kumimoji="1" lang="ja-JP" altLang="en-US" spc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924486" y="8847613"/>
            <a:ext cx="1044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とう</a:t>
            </a:r>
            <a:endParaRPr kumimoji="1" lang="ja-JP" altLang="en-US" spc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342954" y="8848948"/>
            <a:ext cx="1836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3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じょうほう</a:t>
            </a:r>
            <a:endParaRPr kumimoji="1" lang="ja-JP" altLang="en-US" spc="3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112618" y="8849206"/>
            <a:ext cx="1836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けんさく</a:t>
            </a:r>
            <a:endParaRPr kumimoji="1" lang="ja-JP" altLang="en-US" spc="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0" name="オブジェクト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4085431"/>
              </p:ext>
            </p:extLst>
          </p:nvPr>
        </p:nvGraphicFramePr>
        <p:xfrm>
          <a:off x="2556334" y="9431956"/>
          <a:ext cx="9472827" cy="45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文書" r:id="rId15" imgW="9617513" imgH="456754" progId="Word.Document.12">
                  <p:embed/>
                </p:oleObj>
              </mc:Choice>
              <mc:Fallback>
                <p:oleObj name="文書" r:id="rId15" imgW="9617513" imgH="4567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556334" y="9431956"/>
                        <a:ext cx="9472827" cy="451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1" name="図 90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86" y="3374219"/>
            <a:ext cx="3224598" cy="2740451"/>
          </a:xfrm>
          <a:prstGeom prst="rect">
            <a:avLst/>
          </a:prstGeom>
          <a:ln w="38100">
            <a:solidFill>
              <a:schemeClr val="bg1">
                <a:lumMod val="85000"/>
              </a:schemeClr>
            </a:solidFill>
          </a:ln>
        </p:spPr>
      </p:pic>
      <p:sp>
        <p:nvSpPr>
          <p:cNvPr id="52" name="正方形/長方形 51"/>
          <p:cNvSpPr/>
          <p:nvPr/>
        </p:nvSpPr>
        <p:spPr>
          <a:xfrm>
            <a:off x="4712522" y="4158407"/>
            <a:ext cx="879385" cy="20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5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500" dirty="0" smtClean="0">
                <a:solidFill>
                  <a:schemeClr val="tx1"/>
                </a:solidFill>
                <a:latin typeface="+mj-ea"/>
                <a:ea typeface="+mj-ea"/>
              </a:rPr>
              <a:t>東京都港区●●●●</a:t>
            </a:r>
            <a:endParaRPr kumimoji="1" lang="ja-JP" altLang="en-US" sz="5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4046553" y="3638611"/>
            <a:ext cx="864000" cy="217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rgbClr val="FF5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●●事業所</a:t>
            </a:r>
            <a:endParaRPr kumimoji="1" lang="ja-JP" altLang="en-US" sz="1000" b="1" dirty="0">
              <a:solidFill>
                <a:srgbClr val="FF5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704069" y="4576440"/>
            <a:ext cx="852400" cy="1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03-1234-5678</a:t>
            </a:r>
            <a:endParaRPr kumimoji="1" lang="ja-JP" altLang="en-US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704069" y="4750440"/>
            <a:ext cx="852400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03-1234-9999</a:t>
            </a:r>
            <a:endParaRPr kumimoji="1" lang="ja-JP" altLang="en-US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704069" y="5238527"/>
            <a:ext cx="852400" cy="1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1234567890</a:t>
            </a:r>
            <a:endParaRPr kumimoji="1" lang="ja-JP" altLang="en-US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9" name="図 58"/>
          <p:cNvPicPr>
            <a:picLocks noChangeAspect="1"/>
          </p:cNvPicPr>
          <p:nvPr/>
        </p:nvPicPr>
        <p:blipFill rotWithShape="1">
          <a:blip r:embed="rId18"/>
          <a:srcRect l="-748" t="4653" r="2399" b="23236"/>
          <a:stretch/>
        </p:blipFill>
        <p:spPr>
          <a:xfrm>
            <a:off x="5544666" y="3489922"/>
            <a:ext cx="1476163" cy="11365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</p:pic>
      <p:sp>
        <p:nvSpPr>
          <p:cNvPr id="92" name="テキスト ボックス 91"/>
          <p:cNvSpPr txBox="1"/>
          <p:nvPr/>
        </p:nvSpPr>
        <p:spPr>
          <a:xfrm>
            <a:off x="4698572" y="4148535"/>
            <a:ext cx="79208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とうきょうとみなとく</a:t>
            </a:r>
            <a:endParaRPr kumimoji="1" lang="ja-JP" altLang="en-US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824586" y="1422103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さが</a:t>
            </a:r>
            <a:endParaRPr kumimoji="1" lang="ja-JP" altLang="en-US" sz="1800" spc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2058" y="1566119"/>
            <a:ext cx="3502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障害福祉サービス等情報検索  トップ画面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80070" y="1454728"/>
            <a:ext cx="1224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しょうがいふ く し</a:t>
            </a:r>
            <a:endParaRPr kumimoji="1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512218" y="1448950"/>
            <a:ext cx="1224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とうじょう</a:t>
            </a:r>
            <a:r>
              <a:rPr kumimoji="1" lang="ja-JP" altLang="en-US" sz="900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ほうけんさく</a:t>
            </a:r>
            <a:endParaRPr kumimoji="1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2952378" y="1458107"/>
            <a:ext cx="1224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がめん</a:t>
            </a:r>
            <a:endParaRPr kumimoji="1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4302528" y="3561609"/>
            <a:ext cx="79208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spc="300" dirty="0" err="1" smtClean="0">
                <a:solidFill>
                  <a:srgbClr val="FF5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じぎょうしょ</a:t>
            </a:r>
            <a:endParaRPr kumimoji="1" lang="ja-JP" altLang="en-US" sz="400" spc="300" dirty="0">
              <a:solidFill>
                <a:srgbClr val="FF5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9" name="図 10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48" y="1883981"/>
            <a:ext cx="3565975" cy="4758702"/>
          </a:xfrm>
          <a:prstGeom prst="rect">
            <a:avLst/>
          </a:prstGeom>
          <a:ln w="38100">
            <a:solidFill>
              <a:schemeClr val="bg1">
                <a:lumMod val="85000"/>
              </a:schemeClr>
            </a:solidFill>
          </a:ln>
        </p:spPr>
      </p:pic>
      <p:sp>
        <p:nvSpPr>
          <p:cNvPr id="60" name="Freeform 131"/>
          <p:cNvSpPr>
            <a:spLocks/>
          </p:cNvSpPr>
          <p:nvPr/>
        </p:nvSpPr>
        <p:spPr bwMode="auto">
          <a:xfrm>
            <a:off x="3384426" y="2286199"/>
            <a:ext cx="1681016" cy="1266054"/>
          </a:xfrm>
          <a:custGeom>
            <a:avLst/>
            <a:gdLst>
              <a:gd name="T0" fmla="*/ 0 w 5542"/>
              <a:gd name="T1" fmla="*/ 65 h 4003"/>
              <a:gd name="T2" fmla="*/ 5026 w 5542"/>
              <a:gd name="T3" fmla="*/ 2610 h 4003"/>
              <a:gd name="T4" fmla="*/ 5542 w 5542"/>
              <a:gd name="T5" fmla="*/ 2371 h 4003"/>
              <a:gd name="T6" fmla="*/ 5339 w 5542"/>
              <a:gd name="T7" fmla="*/ 4003 h 4003"/>
              <a:gd name="T8" fmla="*/ 3834 w 5542"/>
              <a:gd name="T9" fmla="*/ 3162 h 4003"/>
              <a:gd name="T10" fmla="*/ 4351 w 5542"/>
              <a:gd name="T11" fmla="*/ 2923 h 4003"/>
              <a:gd name="T12" fmla="*/ 0 w 5542"/>
              <a:gd name="T13" fmla="*/ 65 h 4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42" h="4003">
                <a:moveTo>
                  <a:pt x="0" y="65"/>
                </a:moveTo>
                <a:cubicBezTo>
                  <a:pt x="2100" y="0"/>
                  <a:pt x="3775" y="848"/>
                  <a:pt x="5026" y="2610"/>
                </a:cubicBezTo>
                <a:lnTo>
                  <a:pt x="5542" y="2371"/>
                </a:lnTo>
                <a:lnTo>
                  <a:pt x="5339" y="4003"/>
                </a:lnTo>
                <a:lnTo>
                  <a:pt x="3834" y="3162"/>
                </a:lnTo>
                <a:lnTo>
                  <a:pt x="4351" y="2923"/>
                </a:lnTo>
                <a:cubicBezTo>
                  <a:pt x="3537" y="1275"/>
                  <a:pt x="2086" y="322"/>
                  <a:pt x="0" y="65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583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E51782DD9E454B418BFB6267553A9CD4" ma:contentTypeVersion="11" ma:contentTypeDescription="" ma:contentTypeScope="" ma:versionID="67a8c3f19086dd733636cb9e2e3e5de9">
  <xsd:schema xmlns:xsd="http://www.w3.org/2001/XMLSchema" xmlns:p="http://schemas.microsoft.com/office/2006/metadata/properties" xmlns:ns2="8B97BE19-CDDD-400E-817A-CFDD13F7EC12" xmlns:ns3="fb02c745-2821-438e-a9f3-36f365a5b5fa" targetNamespace="http://schemas.microsoft.com/office/2006/metadata/properties" ma:root="true" ma:fieldsID="1f7557729ecb542394f8781b2df17919" ns2:_="" ns3:_="">
    <xsd:import namespace="8B97BE19-CDDD-400E-817A-CFDD13F7EC12"/>
    <xsd:import namespace="fb02c745-2821-438e-a9f3-36f365a5b5fa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fb02c745-2821-438e-a9f3-36f365a5b5fa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B03A5C5-56C0-41AA-AB58-68C8E2C97C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C99136-BDFC-46F9-9CDB-9E23EC3C21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fb02c745-2821-438e-a9f3-36f365a5b5f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85BD659-8FC1-461D-9E77-440D19DCB08C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8B97BE19-CDDD-400E-817A-CFDD13F7EC12"/>
    <ds:schemaRef ds:uri="http://schemas.openxmlformats.org/package/2006/metadata/core-properties"/>
    <ds:schemaRef ds:uri="fb02c745-2821-438e-a9f3-36f365a5b5fa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52043</TotalTime>
  <Words>74</Words>
  <Application>Microsoft Office PowerPoint</Application>
  <PresentationFormat>ユーザー設定</PresentationFormat>
  <Paragraphs>39</Paragraphs>
  <Slides>1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Office テーマ</vt:lpstr>
      <vt:lpstr>文書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厚生労働省本省</dc:creator>
  <cp:lastModifiedBy>鳥取県庁</cp:lastModifiedBy>
  <cp:revision>2688</cp:revision>
  <cp:lastPrinted>2018-10-01T08:17:22Z</cp:lastPrinted>
  <dcterms:created xsi:type="dcterms:W3CDTF">2004-06-11T10:04:30Z</dcterms:created>
  <dcterms:modified xsi:type="dcterms:W3CDTF">2019-04-17T04:28:06Z</dcterms:modified>
</cp:coreProperties>
</file>